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3157537"/>
            <a:ext cx="46291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16330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829232"/>
            <a:ext cx="25922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73080" y="3829232"/>
            <a:ext cx="39752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80376" y="3847434"/>
            <a:ext cx="20080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5480" y="4323240"/>
            <a:ext cx="25922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303912" y="4351747"/>
            <a:ext cx="44644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581088" y="4885948"/>
            <a:ext cx="2938847" cy="3851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552384" y="4885948"/>
            <a:ext cx="760615" cy="3851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353800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62248" y="3167760"/>
            <a:ext cx="2346120" cy="22774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60848"/>
            <a:ext cx="1152525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2050800"/>
            <a:ext cx="18722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6936" y="2613507"/>
            <a:ext cx="38069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5292" y="3658536"/>
            <a:ext cx="38069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5292" y="4130809"/>
            <a:ext cx="38069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5292" y="4562888"/>
            <a:ext cx="38069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5292" y="5085184"/>
            <a:ext cx="38069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32856"/>
            <a:ext cx="11553825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708920"/>
            <a:ext cx="29523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201289"/>
            <a:ext cx="29523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653465"/>
            <a:ext cx="29523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015205"/>
            <a:ext cx="29523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577913"/>
            <a:ext cx="41764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66925"/>
            <a:ext cx="115538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902912"/>
            <a:ext cx="51125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4425426"/>
            <a:ext cx="51125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2026-01-15T09:31:14Z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